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271" r:id="rId9"/>
    <p:sldId id="307" r:id="rId10"/>
    <p:sldId id="308" r:id="rId11"/>
    <p:sldId id="270" r:id="rId12"/>
    <p:sldId id="311" r:id="rId13"/>
    <p:sldId id="258" r:id="rId14"/>
    <p:sldId id="260" r:id="rId15"/>
    <p:sldId id="264" r:id="rId16"/>
    <p:sldId id="261" r:id="rId17"/>
    <p:sldId id="266" r:id="rId18"/>
    <p:sldId id="267" r:id="rId19"/>
    <p:sldId id="268" r:id="rId20"/>
    <p:sldId id="273" r:id="rId21"/>
    <p:sldId id="274" r:id="rId22"/>
    <p:sldId id="275" r:id="rId23"/>
    <p:sldId id="276" r:id="rId24"/>
    <p:sldId id="277" r:id="rId25"/>
    <p:sldId id="279" r:id="rId26"/>
    <p:sldId id="284" r:id="rId27"/>
    <p:sldId id="312" r:id="rId28"/>
    <p:sldId id="285" r:id="rId29"/>
    <p:sldId id="286" r:id="rId30"/>
    <p:sldId id="287" r:id="rId31"/>
    <p:sldId id="288" r:id="rId32"/>
    <p:sldId id="289" r:id="rId33"/>
    <p:sldId id="313" r:id="rId34"/>
    <p:sldId id="278" r:id="rId35"/>
    <p:sldId id="290" r:id="rId36"/>
    <p:sldId id="314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4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endParaRPr lang="en-US" sz="2000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460360" y="5031180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an In-Active issue?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C21B06-1F38-4FC5-97D1-BDC00890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6583878" cy="40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1.300.000+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D31CE-C1FD-4D22-ACC0-37A607BA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4" y="1421436"/>
            <a:ext cx="5500043" cy="4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 &amp; Common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samples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/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1090</Words>
  <Application>Microsoft Office PowerPoint</Application>
  <PresentationFormat>Widescreen</PresentationFormat>
  <Paragraphs>256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/ Clean Architecture</vt:lpstr>
      <vt:lpstr>Domain Driven Design Execution Flow</vt:lpstr>
      <vt:lpstr>Domain Driven Design Core Building Blocks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</vt:lpstr>
      <vt:lpstr>Specifications</vt:lpstr>
      <vt:lpstr>Specifications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Principles &amp; Common DTO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157</cp:revision>
  <dcterms:created xsi:type="dcterms:W3CDTF">2019-07-06T13:27:31Z</dcterms:created>
  <dcterms:modified xsi:type="dcterms:W3CDTF">2019-07-17T13:58:19Z</dcterms:modified>
</cp:coreProperties>
</file>